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8" r:id="rId11"/>
    <p:sldId id="267" r:id="rId12"/>
    <p:sldId id="263" r:id="rId13"/>
    <p:sldId id="264" r:id="rId14"/>
    <p:sldId id="269" r:id="rId1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12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16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40a41314_1_9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340a41314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2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52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g"/><Relationship Id="rId4" Type="http://schemas.openxmlformats.org/officeDocument/2006/relationships/image" Target="../media/image4.pn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00" b="1">
                <a:solidFill>
                  <a:srgbClr val="FFF2CC"/>
                </a:solidFill>
              </a:rPr>
              <a:t>IntelliNotes</a:t>
            </a:r>
            <a:endParaRPr sz="134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52625" y="4622175"/>
            <a:ext cx="107829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</a:rPr>
              <a:t>Your next study assistant</a:t>
            </a:r>
            <a:endParaRPr sz="5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3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20:00</a:t>
            </a:r>
            <a:endParaRPr lang="bg-BG" sz="9600"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3217022">
            <a:off x="8811155" y="-1194298"/>
            <a:ext cx="7608916" cy="7289845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168;p19">
            <a:extLst>
              <a:ext uri="{FF2B5EF4-FFF2-40B4-BE49-F238E27FC236}">
                <a16:creationId xmlns:a16="http://schemas.microsoft.com/office/drawing/2014/main" id="{831AB062-73DF-9146-A772-0092920DBF5E}"/>
              </a:ext>
            </a:extLst>
          </p:cNvPr>
          <p:cNvSpPr/>
          <p:nvPr/>
        </p:nvSpPr>
        <p:spPr>
          <a:xfrm rot="10800000">
            <a:off x="9259093" y="6508818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EF1AD-F07A-8D0B-E098-F076429AB330}"/>
              </a:ext>
            </a:extLst>
          </p:cNvPr>
          <p:cNvSpPr txBox="1"/>
          <p:nvPr/>
        </p:nvSpPr>
        <p:spPr>
          <a:xfrm>
            <a:off x="7627673" y="6936909"/>
            <a:ext cx="15407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bg-BG" sz="9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Arial"/>
                <a:sym typeface="Verdana"/>
              </a:rPr>
              <a:t>17:30</a:t>
            </a:r>
            <a:endParaRPr kumimoji="0" lang="bg-BG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78EDE-9F91-386E-7A79-D40F692AD8F6}"/>
              </a:ext>
            </a:extLst>
          </p:cNvPr>
          <p:cNvSpPr txBox="1"/>
          <p:nvPr/>
        </p:nvSpPr>
        <p:spPr>
          <a:xfrm>
            <a:off x="0" y="5621516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000" b="1" dirty="0">
                <a:solidFill>
                  <a:srgbClr val="FFFFFF"/>
                </a:solidFill>
                <a:latin typeface="Verdana"/>
                <a:ea typeface="Verdana"/>
                <a:sym typeface="Verdana"/>
              </a:rPr>
              <a:t>Finalizing features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E5B3C-C836-CA50-97AF-DC0E30EC97EE}"/>
              </a:ext>
            </a:extLst>
          </p:cNvPr>
          <p:cNvSpPr txBox="1"/>
          <p:nvPr/>
        </p:nvSpPr>
        <p:spPr>
          <a:xfrm>
            <a:off x="6786749" y="5631161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Deploying into AWS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C013A-508B-2F02-A719-91F53280CCDA}"/>
              </a:ext>
            </a:extLst>
          </p:cNvPr>
          <p:cNvSpPr txBox="1"/>
          <p:nvPr/>
        </p:nvSpPr>
        <p:spPr>
          <a:xfrm>
            <a:off x="14244860" y="5600104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 fixing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6301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9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4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1020687" y="6717168"/>
            <a:ext cx="581359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07:00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438568" y="6709550"/>
            <a:ext cx="585555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00:00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2116644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4EDE4-560B-ED80-996F-384FF5B68B3E}"/>
              </a:ext>
            </a:extLst>
          </p:cNvPr>
          <p:cNvSpPr txBox="1"/>
          <p:nvPr/>
        </p:nvSpPr>
        <p:spPr>
          <a:xfrm>
            <a:off x="593163" y="5640528"/>
            <a:ext cx="1601843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Bugs are now..............................fixed!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55;p19">
            <a:extLst>
              <a:ext uri="{FF2B5EF4-FFF2-40B4-BE49-F238E27FC236}">
                <a16:creationId xmlns:a16="http://schemas.microsoft.com/office/drawing/2014/main" id="{01F5169A-27CC-3935-E865-5D32A75324B1}"/>
              </a:ext>
            </a:extLst>
          </p:cNvPr>
          <p:cNvSpPr/>
          <p:nvPr/>
        </p:nvSpPr>
        <p:spPr>
          <a:xfrm rot="10800000">
            <a:off x="12706802" y="706517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368204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 flipH="1">
            <a:off x="1285" y="-40233"/>
            <a:ext cx="18286712" cy="10327029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20"/>
          <p:cNvSpPr txBox="1"/>
          <p:nvPr/>
        </p:nvSpPr>
        <p:spPr>
          <a:xfrm>
            <a:off x="2422284" y="77562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2CC"/>
                </a:solidFill>
              </a:rPr>
              <a:t>Нашия отбор</a:t>
            </a:r>
            <a:endParaRPr sz="9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 rot="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</p:sp>
      <p:sp>
        <p:nvSpPr>
          <p:cNvPr id="177" name="Google Shape;177;p20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78" name="Google Shape;178;p20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2748" t="-113894"/>
            </a:stretch>
          </a:blipFill>
          <a:ln>
            <a:noFill/>
          </a:ln>
        </p:spPr>
      </p:sp>
      <p:sp>
        <p:nvSpPr>
          <p:cNvPr id="179" name="Google Shape;179;p20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 extrusionOk="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354" b="-21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701861" y="2164266"/>
            <a:ext cx="1355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7">
            <a:alphaModFix/>
          </a:blip>
          <a:srcRect l="7251" t="23488" r="30127" b="39976"/>
          <a:stretch/>
        </p:blipFill>
        <p:spPr>
          <a:xfrm>
            <a:off x="2422275" y="2479537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l="7213" r="7213"/>
          <a:stretch/>
        </p:blipFill>
        <p:spPr>
          <a:xfrm>
            <a:off x="7366515" y="2480738"/>
            <a:ext cx="3554963" cy="2762865"/>
          </a:xfrm>
          <a:custGeom>
            <a:avLst/>
            <a:gdLst/>
            <a:ahLst/>
            <a:cxnLst/>
            <a:rect l="l" t="t" r="r" b="b"/>
            <a:pathLst>
              <a:path w="3554963" h="2762865" extrusionOk="0">
                <a:moveTo>
                  <a:pt x="618208" y="0"/>
                </a:moveTo>
                <a:lnTo>
                  <a:pt x="2936755" y="0"/>
                </a:lnTo>
                <a:cubicBezTo>
                  <a:pt x="3278182" y="0"/>
                  <a:pt x="3554963" y="276781"/>
                  <a:pt x="3554963" y="618208"/>
                </a:cubicBezTo>
                <a:lnTo>
                  <a:pt x="3554963" y="2147079"/>
                </a:lnTo>
                <a:cubicBezTo>
                  <a:pt x="3554963" y="2445828"/>
                  <a:pt x="3343053" y="2695082"/>
                  <a:pt x="3061346" y="2752727"/>
                </a:cubicBezTo>
                <a:lnTo>
                  <a:pt x="2960781" y="2762865"/>
                </a:lnTo>
                <a:lnTo>
                  <a:pt x="594183" y="2762865"/>
                </a:lnTo>
                <a:lnTo>
                  <a:pt x="493618" y="2752727"/>
                </a:lnTo>
                <a:cubicBezTo>
                  <a:pt x="211911" y="2695082"/>
                  <a:pt x="0" y="2445828"/>
                  <a:pt x="0" y="2147079"/>
                </a:cubicBezTo>
                <a:lnTo>
                  <a:pt x="0" y="618208"/>
                </a:lnTo>
                <a:cubicBezTo>
                  <a:pt x="0" y="276781"/>
                  <a:pt x="276781" y="0"/>
                  <a:pt x="61820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9">
            <a:alphaModFix/>
          </a:blip>
          <a:srcRect l="5942" t="2852" r="15249" b="56281"/>
          <a:stretch/>
        </p:blipFill>
        <p:spPr>
          <a:xfrm>
            <a:off x="12352956" y="2479535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10">
            <a:alphaModFix/>
          </a:blip>
          <a:srcRect l="19233" t="22299" r="21129" b="42907"/>
          <a:stretch/>
        </p:blipFill>
        <p:spPr>
          <a:xfrm>
            <a:off x="2422276" y="6065990"/>
            <a:ext cx="3554963" cy="2765287"/>
          </a:xfrm>
          <a:custGeom>
            <a:avLst/>
            <a:gdLst/>
            <a:ahLst/>
            <a:cxnLst/>
            <a:rect l="l" t="t" r="r" b="b"/>
            <a:pathLst>
              <a:path w="3554963" h="2765287" extrusionOk="0">
                <a:moveTo>
                  <a:pt x="599791" y="0"/>
                </a:moveTo>
                <a:lnTo>
                  <a:pt x="2955172" y="0"/>
                </a:lnTo>
                <a:cubicBezTo>
                  <a:pt x="3286427" y="0"/>
                  <a:pt x="3554963" y="268536"/>
                  <a:pt x="3554963" y="599791"/>
                </a:cubicBezTo>
                <a:lnTo>
                  <a:pt x="3554963" y="2165496"/>
                </a:lnTo>
                <a:cubicBezTo>
                  <a:pt x="3554963" y="2496751"/>
                  <a:pt x="3286427" y="2765287"/>
                  <a:pt x="2955172" y="2765287"/>
                </a:cubicBezTo>
                <a:lnTo>
                  <a:pt x="599791" y="2765287"/>
                </a:lnTo>
                <a:cubicBezTo>
                  <a:pt x="268536" y="2765287"/>
                  <a:pt x="0" y="2496751"/>
                  <a:pt x="0" y="2165496"/>
                </a:cubicBezTo>
                <a:lnTo>
                  <a:pt x="0" y="599791"/>
                </a:lnTo>
                <a:cubicBezTo>
                  <a:pt x="0" y="268536"/>
                  <a:pt x="268536" y="0"/>
                  <a:pt x="599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11">
            <a:alphaModFix/>
          </a:blip>
          <a:srcRect t="12611" b="11596"/>
          <a:stretch/>
        </p:blipFill>
        <p:spPr>
          <a:xfrm>
            <a:off x="7324650" y="6065938"/>
            <a:ext cx="3638700" cy="276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12">
            <a:alphaModFix/>
          </a:blip>
          <a:srcRect t="8329" b="15740"/>
          <a:stretch/>
        </p:blipFill>
        <p:spPr>
          <a:xfrm flipH="1">
            <a:off x="12352850" y="6067300"/>
            <a:ext cx="3476700" cy="263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  <p:sp>
        <p:nvSpPr>
          <p:cNvPr id="2" name="Google Shape;120;p16">
            <a:extLst>
              <a:ext uri="{FF2B5EF4-FFF2-40B4-BE49-F238E27FC236}">
                <a16:creationId xmlns:a16="http://schemas.microsoft.com/office/drawing/2014/main" id="{BBE21FBD-FED8-DEAD-900A-E92304076D5A}"/>
              </a:ext>
            </a:extLst>
          </p:cNvPr>
          <p:cNvSpPr/>
          <p:nvPr/>
        </p:nvSpPr>
        <p:spPr>
          <a:xfrm>
            <a:off x="14560872" y="3444825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1"/>
          <p:cNvSpPr txBox="1"/>
          <p:nvPr/>
        </p:nvSpPr>
        <p:spPr>
          <a:xfrm>
            <a:off x="1922625" y="4235559"/>
            <a:ext cx="144427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800" b="1" dirty="0">
                <a:solidFill>
                  <a:srgbClr val="FFF2CC"/>
                </a:solidFill>
              </a:rPr>
              <a:t>ВЪПРОСИ?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5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 extrusionOk="0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32535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 extrusionOk="0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0512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2305843" y="3383711"/>
            <a:ext cx="13906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00" b="1" dirty="0" err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</a:t>
            </a:r>
            <a:r>
              <a:rPr lang="en-US" sz="121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1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960688" y="4077648"/>
            <a:ext cx="16136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</a:rPr>
              <a:t>Р</a:t>
            </a: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ешението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 extrusionOk="0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2748" t="-113894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16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6"/>
          <p:cNvSpPr/>
          <p:nvPr/>
        </p:nvSpPr>
        <p:spPr>
          <a:xfrm>
            <a:off x="5012095" y="3169395"/>
            <a:ext cx="8494000" cy="5932995"/>
          </a:xfrm>
          <a:custGeom>
            <a:avLst/>
            <a:gdLst/>
            <a:ahLst/>
            <a:cxnLst/>
            <a:rect l="l" t="t" r="r" b="b"/>
            <a:pathLst>
              <a:path w="15163800" h="10591800" extrusionOk="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20" r="-2319"/>
            </a:stretch>
          </a:blipFill>
          <a:ln w="57150" cap="sq" cmpd="sng">
            <a:solidFill>
              <a:srgbClr val="FF56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23" name="Google Shape;123;p16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 extrusionOk="0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42665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7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 extrusionOk="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04154"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4572001" y="844133"/>
            <a:ext cx="12082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FFF2CC"/>
                </a:solidFill>
              </a:rPr>
              <a:t>Имплементация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 extrusionOk="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b="-132915"/>
            </a:stretch>
          </a:blipFill>
          <a:ln>
            <a:noFill/>
          </a:ln>
        </p:spPr>
      </p:sp>
      <p:sp>
        <p:nvSpPr>
          <p:cNvPr id="132" name="Google Shape;132;p17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 extrusionOk="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888" t="-145627"/>
            </a:stretch>
          </a:blipFill>
          <a:ln>
            <a:noFill/>
          </a:ln>
        </p:spPr>
      </p:sp>
      <p:sp>
        <p:nvSpPr>
          <p:cNvPr id="2" name="Google Shape;155;p19">
            <a:extLst>
              <a:ext uri="{FF2B5EF4-FFF2-40B4-BE49-F238E27FC236}">
                <a16:creationId xmlns:a16="http://schemas.microsoft.com/office/drawing/2014/main" id="{B9E926A6-E02B-0911-9AA7-A85DAAD0FCE5}"/>
              </a:ext>
            </a:extLst>
          </p:cNvPr>
          <p:cNvSpPr/>
          <p:nvPr/>
        </p:nvSpPr>
        <p:spPr>
          <a:xfrm rot="18669307">
            <a:off x="15610838" y="5173780"/>
            <a:ext cx="7834057" cy="7196226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10567-3B30-1C06-E73A-EF66EB430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261" y="2105315"/>
            <a:ext cx="10343664" cy="74174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1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025" y="2853038"/>
            <a:ext cx="2110949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325" y="1787738"/>
            <a:ext cx="6356649" cy="42336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5675" y="2853047"/>
            <a:ext cx="5007235" cy="210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925" y="4956075"/>
            <a:ext cx="4004651" cy="4004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5313" y="5810638"/>
            <a:ext cx="2047875" cy="22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96975" y="5846725"/>
            <a:ext cx="4004650" cy="2223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1125" y="5255823"/>
            <a:ext cx="4054538" cy="34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8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-1195754" y="4521315"/>
            <a:ext cx="2067950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5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115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20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9"/>
          <p:cNvSpPr/>
          <p:nvPr/>
        </p:nvSpPr>
        <p:spPr>
          <a:xfrm rot="3813788">
            <a:off x="-5187700" y="-1777412"/>
            <a:ext cx="10036630" cy="9947208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1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308030" y="5135168"/>
            <a:ext cx="1072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14058619" y="6659229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891919" y="665922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166678" y="7038852"/>
            <a:ext cx="550457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20:00</a:t>
            </a:r>
            <a:endParaRPr dirty="0"/>
          </a:p>
        </p:txBody>
      </p:sp>
      <p:sp>
        <p:nvSpPr>
          <p:cNvPr id="161" name="Google Shape;161;p19"/>
          <p:cNvSpPr txBox="1"/>
          <p:nvPr/>
        </p:nvSpPr>
        <p:spPr>
          <a:xfrm>
            <a:off x="6879435" y="6948826"/>
            <a:ext cx="94401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22:00</a:t>
            </a:r>
            <a:endParaRPr dirty="0"/>
          </a:p>
        </p:txBody>
      </p:sp>
      <p:sp>
        <p:nvSpPr>
          <p:cNvPr id="162" name="Google Shape;162;p19"/>
          <p:cNvSpPr/>
          <p:nvPr/>
        </p:nvSpPr>
        <p:spPr>
          <a:xfrm>
            <a:off x="3674624" y="6492205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534320" y="6482561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626F1-D114-2E12-2FA9-21C7038F5412}"/>
              </a:ext>
            </a:extLst>
          </p:cNvPr>
          <p:cNvSpPr txBox="1"/>
          <p:nvPr/>
        </p:nvSpPr>
        <p:spPr>
          <a:xfrm>
            <a:off x="1308030" y="5571222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Brainstorming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D2814-2EA9-1F44-C7FB-87F87F70428D}"/>
              </a:ext>
            </a:extLst>
          </p:cNvPr>
          <p:cNvSpPr txBox="1"/>
          <p:nvPr/>
        </p:nvSpPr>
        <p:spPr>
          <a:xfrm>
            <a:off x="9722399" y="5630431"/>
            <a:ext cx="16611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Finalizing the idea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 txBox="1"/>
          <p:nvPr/>
        </p:nvSpPr>
        <p:spPr>
          <a:xfrm>
            <a:off x="4417366" y="714375"/>
            <a:ext cx="12194234" cy="1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600" b="1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Ден 2</a:t>
            </a:r>
            <a:endParaRPr sz="9600" b="1" dirty="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 rot="10800000">
            <a:off x="-7302565" y="6638567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 rot="10800000">
            <a:off x="4323869" y="6630949"/>
            <a:ext cx="101667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2679786" y="6886218"/>
            <a:ext cx="530341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23:30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2381219" y="6878599"/>
            <a:ext cx="388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8:30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 rot="10800000">
            <a:off x="4122671" y="6469517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p19">
            <a:extLst>
              <a:ext uri="{FF2B5EF4-FFF2-40B4-BE49-F238E27FC236}">
                <a16:creationId xmlns:a16="http://schemas.microsoft.com/office/drawing/2014/main" id="{9E1B6E07-4A81-E2B3-16FA-F067D92251B2}"/>
              </a:ext>
            </a:extLst>
          </p:cNvPr>
          <p:cNvSpPr/>
          <p:nvPr/>
        </p:nvSpPr>
        <p:spPr>
          <a:xfrm rot="10800000">
            <a:off x="11211076" y="6631434"/>
            <a:ext cx="12270000" cy="786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rot="10800000">
            <a:off x="14302864" y="6459873"/>
            <a:ext cx="405000" cy="4167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5;p19">
            <a:extLst>
              <a:ext uri="{FF2B5EF4-FFF2-40B4-BE49-F238E27FC236}">
                <a16:creationId xmlns:a16="http://schemas.microsoft.com/office/drawing/2014/main" id="{0301E1B1-5254-142B-5A0C-FB0C98D5FA1D}"/>
              </a:ext>
            </a:extLst>
          </p:cNvPr>
          <p:cNvSpPr/>
          <p:nvPr/>
        </p:nvSpPr>
        <p:spPr>
          <a:xfrm rot="7903896">
            <a:off x="2116072" y="-617424"/>
            <a:ext cx="8925130" cy="7291963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D6626-C97F-C159-85E4-A01980AA03F4}"/>
              </a:ext>
            </a:extLst>
          </p:cNvPr>
          <p:cNvSpPr txBox="1"/>
          <p:nvPr/>
        </p:nvSpPr>
        <p:spPr>
          <a:xfrm>
            <a:off x="2139921" y="5497605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Work begins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43EA9-DF17-5339-F5E4-AA1FE390E9DD}"/>
              </a:ext>
            </a:extLst>
          </p:cNvPr>
          <p:cNvSpPr txBox="1"/>
          <p:nvPr/>
        </p:nvSpPr>
        <p:spPr>
          <a:xfrm>
            <a:off x="14707864" y="5446900"/>
            <a:ext cx="15407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Sleep?</a:t>
            </a:r>
            <a:endParaRPr kumimoji="0" lang="bg-BG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62288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Custom</PresentationFormat>
  <Paragraphs>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 Kerezov</dc:creator>
  <cp:lastModifiedBy>Nikola Kerezov</cp:lastModifiedBy>
  <cp:revision>4</cp:revision>
  <dcterms:modified xsi:type="dcterms:W3CDTF">2024-03-15T22:43:08Z</dcterms:modified>
</cp:coreProperties>
</file>